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8"/>
  </p:handoutMasterIdLst>
  <p:sldIdLst>
    <p:sldId id="256" r:id="rId2"/>
    <p:sldId id="257" r:id="rId3"/>
    <p:sldId id="258" r:id="rId4"/>
    <p:sldId id="259" r:id="rId5"/>
    <p:sldId id="260" r:id="rId6"/>
    <p:sldId id="261" r:id="rId7"/>
  </p:sldIdLst>
  <p:sldSz cx="12192000" cy="6858000"/>
  <p:notesSz cx="7016750" cy="93027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592" cy="466753"/>
          </a:xfrm>
          <a:prstGeom prst="rect">
            <a:avLst/>
          </a:prstGeom>
        </p:spPr>
        <p:txBody>
          <a:bodyPr vert="horz" lIns="93251" tIns="46625" rIns="93251" bIns="46625" rtlCol="0"/>
          <a:lstStyle>
            <a:lvl1pPr algn="l">
              <a:defRPr sz="1200"/>
            </a:lvl1pPr>
          </a:lstStyle>
          <a:p>
            <a:endParaRPr lang="en-US"/>
          </a:p>
        </p:txBody>
      </p:sp>
      <p:sp>
        <p:nvSpPr>
          <p:cNvPr id="3" name="Date Placeholder 2"/>
          <p:cNvSpPr>
            <a:spLocks noGrp="1"/>
          </p:cNvSpPr>
          <p:nvPr>
            <p:ph type="dt" sz="quarter" idx="1"/>
          </p:nvPr>
        </p:nvSpPr>
        <p:spPr>
          <a:xfrm>
            <a:off x="3974534" y="0"/>
            <a:ext cx="3040592" cy="466753"/>
          </a:xfrm>
          <a:prstGeom prst="rect">
            <a:avLst/>
          </a:prstGeom>
        </p:spPr>
        <p:txBody>
          <a:bodyPr vert="horz" lIns="93251" tIns="46625" rIns="93251" bIns="46625" rtlCol="0"/>
          <a:lstStyle>
            <a:lvl1pPr algn="r">
              <a:defRPr sz="1200"/>
            </a:lvl1pPr>
          </a:lstStyle>
          <a:p>
            <a:fld id="{3280B5A3-1DE3-4AEC-B094-DAC529EBCC0E}" type="datetimeFigureOut">
              <a:rPr lang="en-US" smtClean="0"/>
              <a:t>11/22/2016</a:t>
            </a:fld>
            <a:endParaRPr lang="en-US"/>
          </a:p>
        </p:txBody>
      </p:sp>
      <p:sp>
        <p:nvSpPr>
          <p:cNvPr id="4" name="Footer Placeholder 3"/>
          <p:cNvSpPr>
            <a:spLocks noGrp="1"/>
          </p:cNvSpPr>
          <p:nvPr>
            <p:ph type="ftr" sz="quarter" idx="2"/>
          </p:nvPr>
        </p:nvSpPr>
        <p:spPr>
          <a:xfrm>
            <a:off x="0" y="8835998"/>
            <a:ext cx="3040592" cy="466752"/>
          </a:xfrm>
          <a:prstGeom prst="rect">
            <a:avLst/>
          </a:prstGeom>
        </p:spPr>
        <p:txBody>
          <a:bodyPr vert="horz" lIns="93251" tIns="46625" rIns="93251" bIns="46625" rtlCol="0" anchor="b"/>
          <a:lstStyle>
            <a:lvl1pPr algn="l">
              <a:defRPr sz="1200"/>
            </a:lvl1pPr>
          </a:lstStyle>
          <a:p>
            <a:endParaRPr lang="en-US"/>
          </a:p>
        </p:txBody>
      </p:sp>
      <p:sp>
        <p:nvSpPr>
          <p:cNvPr id="5" name="Slide Number Placeholder 4"/>
          <p:cNvSpPr>
            <a:spLocks noGrp="1"/>
          </p:cNvSpPr>
          <p:nvPr>
            <p:ph type="sldNum" sz="quarter" idx="3"/>
          </p:nvPr>
        </p:nvSpPr>
        <p:spPr>
          <a:xfrm>
            <a:off x="3974534" y="8835998"/>
            <a:ext cx="3040592" cy="466752"/>
          </a:xfrm>
          <a:prstGeom prst="rect">
            <a:avLst/>
          </a:prstGeom>
        </p:spPr>
        <p:txBody>
          <a:bodyPr vert="horz" lIns="93251" tIns="46625" rIns="93251" bIns="46625" rtlCol="0" anchor="b"/>
          <a:lstStyle>
            <a:lvl1pPr algn="r">
              <a:defRPr sz="1200"/>
            </a:lvl1pPr>
          </a:lstStyle>
          <a:p>
            <a:fld id="{5A8A0E52-1588-4CE8-8726-DE81910C1C72}" type="slidenum">
              <a:rPr lang="en-US" smtClean="0"/>
              <a:t>‹#›</a:t>
            </a:fld>
            <a:endParaRPr lang="en-US"/>
          </a:p>
        </p:txBody>
      </p:sp>
    </p:spTree>
    <p:extLst>
      <p:ext uri="{BB962C8B-B14F-4D97-AF65-F5344CB8AC3E}">
        <p14:creationId xmlns:p14="http://schemas.microsoft.com/office/powerpoint/2010/main" val="200113876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11/22/2016</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11/22/2016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11/22/2016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11/22/2016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11/22/2016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11/22/2016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11/22/2016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11/22/2016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11/22/2016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11/22/2016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11/22/2016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11/22/2016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11/22/2016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11/22/2016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11/22/2016</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883696" y="662852"/>
            <a:ext cx="9755187" cy="2479707"/>
          </a:xfrm>
        </p:spPr>
        <p:txBody>
          <a:bodyPr/>
          <a:lstStyle/>
          <a:p>
            <a:r>
              <a:rPr lang="en-US" dirty="0"/>
              <a:t>Gog and </a:t>
            </a:r>
            <a:r>
              <a:rPr lang="en-US" dirty="0" err="1"/>
              <a:t>magog</a:t>
            </a:r>
            <a:endParaRPr lang="en-US" dirty="0"/>
          </a:p>
        </p:txBody>
      </p:sp>
      <p:sp>
        <p:nvSpPr>
          <p:cNvPr id="3" name="Subtitle 2"/>
          <p:cNvSpPr>
            <a:spLocks noGrp="1"/>
          </p:cNvSpPr>
          <p:nvPr>
            <p:ph type="subTitle" idx="1"/>
          </p:nvPr>
        </p:nvSpPr>
        <p:spPr>
          <a:xfrm rot="21420000">
            <a:off x="283398" y="3220176"/>
            <a:ext cx="10447388" cy="853687"/>
          </a:xfrm>
        </p:spPr>
        <p:txBody>
          <a:bodyPr/>
          <a:lstStyle/>
          <a:p>
            <a:r>
              <a:rPr lang="en-US" dirty="0"/>
              <a:t>'Thus says the Lord GOD, "Behold, I am against you, O Gog… (38:3)</a:t>
            </a:r>
          </a:p>
          <a:p>
            <a:endParaRPr lang="en-US" dirty="0"/>
          </a:p>
        </p:txBody>
      </p:sp>
    </p:spTree>
    <p:extLst>
      <p:ext uri="{BB962C8B-B14F-4D97-AF65-F5344CB8AC3E}">
        <p14:creationId xmlns:p14="http://schemas.microsoft.com/office/powerpoint/2010/main" val="1786083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Ezekiel 38-39 overview</a:t>
            </a:r>
          </a:p>
        </p:txBody>
      </p:sp>
      <p:sp>
        <p:nvSpPr>
          <p:cNvPr id="3" name="TextBox 2"/>
          <p:cNvSpPr txBox="1"/>
          <p:nvPr/>
        </p:nvSpPr>
        <p:spPr>
          <a:xfrm>
            <a:off x="844062" y="2066192"/>
            <a:ext cx="9812215" cy="2677656"/>
          </a:xfrm>
          <a:prstGeom prst="rect">
            <a:avLst/>
          </a:prstGeom>
          <a:noFill/>
        </p:spPr>
        <p:txBody>
          <a:bodyPr wrap="square" rtlCol="0">
            <a:spAutoFit/>
          </a:bodyPr>
          <a:lstStyle/>
          <a:p>
            <a:pPr marL="285750" lvl="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If taken literally, these chapters seem to indicate that at some point in the future (of Ezekiel’s time) the territory of God’s people would be invaded by hordes from the north. </a:t>
            </a:r>
          </a:p>
          <a:p>
            <a:pPr lvl="0"/>
            <a:endParaRPr lang="en-US" sz="2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Ezekiel 38 focuses on the foe that will come against God’s people. </a:t>
            </a:r>
          </a:p>
          <a:p>
            <a:pPr lvl="0"/>
            <a:endParaRPr lang="en-US" sz="2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Ezekiel 39 focuses on the results of the victory over Gog. </a:t>
            </a:r>
          </a:p>
        </p:txBody>
      </p:sp>
    </p:spTree>
    <p:extLst>
      <p:ext uri="{BB962C8B-B14F-4D97-AF65-F5344CB8AC3E}">
        <p14:creationId xmlns:p14="http://schemas.microsoft.com/office/powerpoint/2010/main" val="227099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66725"/>
            <a:ext cx="10396882" cy="1151965"/>
          </a:xfrm>
        </p:spPr>
        <p:txBody>
          <a:bodyPr/>
          <a:lstStyle/>
          <a:p>
            <a:r>
              <a:rPr lang="en-US" dirty="0"/>
              <a:t>No, no, no… just no. </a:t>
            </a:r>
          </a:p>
        </p:txBody>
      </p:sp>
      <p:sp>
        <p:nvSpPr>
          <p:cNvPr id="3" name="TextBox 2"/>
          <p:cNvSpPr txBox="1"/>
          <p:nvPr/>
        </p:nvSpPr>
        <p:spPr>
          <a:xfrm>
            <a:off x="685801" y="1539047"/>
            <a:ext cx="8629649" cy="830997"/>
          </a:xfrm>
          <a:prstGeom prst="rect">
            <a:avLst/>
          </a:prstGeom>
          <a:noFill/>
        </p:spPr>
        <p:txBody>
          <a:bodyPr wrap="square" rtlCol="0">
            <a:spAutoFit/>
          </a:bodyPr>
          <a:lstStyle/>
          <a:p>
            <a:pPr lvl="0"/>
            <a:r>
              <a:rPr lang="en-US" sz="2400" dirty="0">
                <a:latin typeface="Arial" panose="020B0604020202020204" pitchFamily="34" charset="0"/>
                <a:cs typeface="Arial" panose="020B0604020202020204" pitchFamily="34" charset="0"/>
              </a:rPr>
              <a:t>So much error, </a:t>
            </a:r>
            <a:r>
              <a:rPr lang="en-US" sz="2400" dirty="0" err="1">
                <a:latin typeface="Arial" panose="020B0604020202020204" pitchFamily="34" charset="0"/>
                <a:cs typeface="Arial" panose="020B0604020202020204" pitchFamily="34" charset="0"/>
              </a:rPr>
              <a:t>specultion</a:t>
            </a:r>
            <a:r>
              <a:rPr lang="en-US" sz="2400" dirty="0">
                <a:latin typeface="Arial" panose="020B0604020202020204" pitchFamily="34" charset="0"/>
                <a:cs typeface="Arial" panose="020B0604020202020204" pitchFamily="34" charset="0"/>
              </a:rPr>
              <a:t> and unscriptural thoughts about these chapters, especially by Premillennialists. </a:t>
            </a:r>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876" y="4039359"/>
            <a:ext cx="3048518" cy="17209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0263" y="284748"/>
            <a:ext cx="2055505" cy="18059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gog and mag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637" y="2691012"/>
            <a:ext cx="3697999" cy="269669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4177" y="2173480"/>
            <a:ext cx="3151591" cy="17727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late great planet eart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5203" y="2514617"/>
            <a:ext cx="1899281" cy="2863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852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Ezekiel 38-39 overview</a:t>
            </a:r>
          </a:p>
        </p:txBody>
      </p:sp>
      <p:sp>
        <p:nvSpPr>
          <p:cNvPr id="3" name="TextBox 2"/>
          <p:cNvSpPr txBox="1"/>
          <p:nvPr/>
        </p:nvSpPr>
        <p:spPr>
          <a:xfrm>
            <a:off x="800101" y="1907931"/>
            <a:ext cx="9812215" cy="3416320"/>
          </a:xfrm>
          <a:prstGeom prst="rect">
            <a:avLst/>
          </a:prstGeom>
          <a:noFill/>
        </p:spPr>
        <p:txBody>
          <a:bodyPr wrap="square" rtlCol="0">
            <a:spAutoFit/>
          </a:bodyPr>
          <a:lstStyle/>
          <a:p>
            <a:pPr marL="285750" lvl="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These chapters are apocalyptic, i.e. highly symbolic and there are great difficulties in taking them literally. </a:t>
            </a:r>
          </a:p>
          <a:p>
            <a:pPr marL="285750" lvl="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The basic theme is that God will protect His people and destroy their enemies. </a:t>
            </a:r>
          </a:p>
          <a:p>
            <a:pPr marL="285750" lvl="0" indent="-285750">
              <a:buFont typeface="Arial" panose="020B0604020202020204" pitchFamily="34" charset="0"/>
              <a:buChar char="•"/>
            </a:pPr>
            <a:r>
              <a:rPr lang="en-US" sz="2400" i="1" dirty="0">
                <a:latin typeface="Arial" panose="020B0604020202020204" pitchFamily="34" charset="0"/>
                <a:cs typeface="Arial" panose="020B0604020202020204" pitchFamily="34" charset="0"/>
              </a:rPr>
              <a:t>“When the thousand years are completed, Satan will be released from his prison, and will come out to deceive the nations which are in the four corners of the earth, Gog and Magog, to gather them together for the war; the number of them is like the sand of the seashore.”</a:t>
            </a:r>
            <a:r>
              <a:rPr lang="en-US" sz="2400" dirty="0">
                <a:latin typeface="Arial" panose="020B0604020202020204" pitchFamily="34" charset="0"/>
                <a:cs typeface="Arial" panose="020B0604020202020204" pitchFamily="34" charset="0"/>
              </a:rPr>
              <a:t> (Revelation 20:7-8)</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128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Ezekiel 38: The rescue of the faithful </a:t>
            </a:r>
          </a:p>
        </p:txBody>
      </p:sp>
      <p:sp>
        <p:nvSpPr>
          <p:cNvPr id="3" name="TextBox 2"/>
          <p:cNvSpPr txBox="1"/>
          <p:nvPr/>
        </p:nvSpPr>
        <p:spPr>
          <a:xfrm>
            <a:off x="800101" y="1907931"/>
            <a:ext cx="9812215" cy="3416320"/>
          </a:xfrm>
          <a:prstGeom prst="rect">
            <a:avLst/>
          </a:prstGeom>
          <a:noFill/>
        </p:spPr>
        <p:txBody>
          <a:bodyPr wrap="square" rtlCol="0">
            <a:spAutoFit/>
          </a:bodyPr>
          <a:lstStyle/>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The Foe (1-2)</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Preparations (3-9)</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Plans and Motivations (10-13)</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Invasion (14-16)</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God’s Response (17-23)</a:t>
            </a:r>
          </a:p>
          <a:p>
            <a:endParaRPr lang="en-US" sz="2400" dirty="0">
              <a:latin typeface="Arial" panose="020B0604020202020204" pitchFamily="34" charset="0"/>
              <a:cs typeface="Arial" panose="020B0604020202020204" pitchFamily="34" charset="0"/>
            </a:endParaRPr>
          </a:p>
          <a:p>
            <a:r>
              <a:rPr lang="en-US" sz="2400" i="1" dirty="0">
                <a:latin typeface="Arial" panose="020B0604020202020204" pitchFamily="34" charset="0"/>
                <a:cs typeface="Arial" panose="020B0604020202020204" pitchFamily="34" charset="0"/>
              </a:rPr>
              <a:t>"I will magnify Myself, sanctify Myself, and make Myself known in the sight of many nations; and they will know that I am the LORD.” </a:t>
            </a:r>
          </a:p>
          <a:p>
            <a:r>
              <a:rPr lang="en-US" sz="2400" dirty="0">
                <a:latin typeface="Arial" panose="020B0604020202020204" pitchFamily="34" charset="0"/>
                <a:cs typeface="Arial" panose="020B0604020202020204" pitchFamily="34" charset="0"/>
              </a:rPr>
              <a:t>(Ezekiel 38:23)</a:t>
            </a:r>
          </a:p>
        </p:txBody>
      </p:sp>
    </p:spTree>
    <p:extLst>
      <p:ext uri="{BB962C8B-B14F-4D97-AF65-F5344CB8AC3E}">
        <p14:creationId xmlns:p14="http://schemas.microsoft.com/office/powerpoint/2010/main" val="8689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Ezekiel 39: results of the victory</a:t>
            </a:r>
          </a:p>
        </p:txBody>
      </p:sp>
      <p:sp>
        <p:nvSpPr>
          <p:cNvPr id="3" name="TextBox 2"/>
          <p:cNvSpPr txBox="1"/>
          <p:nvPr/>
        </p:nvSpPr>
        <p:spPr>
          <a:xfrm>
            <a:off x="800101" y="1907931"/>
            <a:ext cx="9812215" cy="1569660"/>
          </a:xfrm>
          <a:prstGeom prst="rect">
            <a:avLst/>
          </a:prstGeom>
          <a:noFill/>
        </p:spPr>
        <p:txBody>
          <a:bodyPr wrap="square" rtlCol="0">
            <a:spAutoFit/>
          </a:bodyPr>
          <a:lstStyle/>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Dramatic Destruction of the Enemies (1-8)</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Complete Destruction (9-20) </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Vindication (21-24)</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Final Consolation (25-29)</a:t>
            </a:r>
          </a:p>
        </p:txBody>
      </p:sp>
      <p:pic>
        <p:nvPicPr>
          <p:cNvPr id="2050" name="Picture 2" descr="Image result for gog destroy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9266" y="3547757"/>
            <a:ext cx="6362700" cy="1928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09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115</TotalTime>
  <Words>307</Words>
  <Application>Microsoft Office PowerPoint</Application>
  <PresentationFormat>Widescreen</PresentationFormat>
  <Paragraphs>28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Impact</vt:lpstr>
      <vt:lpstr>Main Event</vt:lpstr>
      <vt:lpstr>Gog and magog</vt:lpstr>
      <vt:lpstr>Ezekiel 38-39 overview</vt:lpstr>
      <vt:lpstr>No, no, no… just no. </vt:lpstr>
      <vt:lpstr>Ezekiel 38-39 overview</vt:lpstr>
      <vt:lpstr>Ezekiel 38: The rescue of the faithful </vt:lpstr>
      <vt:lpstr>Ezekiel 39: results of the victory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Gog and magog</dc:title>
  <dc:creator>Marc Shotts</dc:creator>
  <cp:lastModifiedBy>Marc Shotts</cp:lastModifiedBy>
  <cp:revision>12</cp:revision>
  <cp:lastPrinted>2016-11-23T04:48:40Z</cp:lastPrinted>
  <dcterms:created xsi:type="dcterms:W3CDTF">2016-11-23T02:55:18Z</dcterms:created>
  <dcterms:modified xsi:type="dcterms:W3CDTF">2016-11-23T04:50:59Z</dcterms:modified>
</cp:coreProperties>
</file>